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986" r:id="rId3"/>
    <p:sldId id="991" r:id="rId4"/>
    <p:sldId id="992" r:id="rId5"/>
    <p:sldId id="993" r:id="rId6"/>
    <p:sldId id="997" r:id="rId7"/>
    <p:sldId id="994" r:id="rId8"/>
    <p:sldId id="995" r:id="rId9"/>
    <p:sldId id="996"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7  At weekends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en-US" altLang="zh-CN" sz="4000" dirty="0">
                <a:solidFill>
                  <a:prstClr val="black"/>
                </a:solidFill>
                <a:cs typeface="Times New Roman" panose="02020603050405020304" pitchFamily="18" charset="0"/>
              </a:rPr>
              <a:t>Period 4</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Checkout </a:t>
            </a:r>
            <a:r>
              <a:rPr lang="en-US" altLang="zh-CN" sz="4000" dirty="0" smtClean="0">
                <a:solidFill>
                  <a:prstClr val="black"/>
                </a:solidFill>
                <a:cs typeface="Times New Roman" panose="02020603050405020304" pitchFamily="18" charset="0"/>
              </a:rPr>
              <a:t>time-Ticking </a:t>
            </a:r>
            <a:r>
              <a:rPr lang="en-US" altLang="zh-CN" sz="4000" dirty="0">
                <a:solidFill>
                  <a:prstClr val="black"/>
                </a:solidFill>
                <a:cs typeface="Times New Roman" panose="02020603050405020304" pitchFamily="18" charset="0"/>
              </a:rPr>
              <a:t>time</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78624" y="941771"/>
            <a:ext cx="11485848" cy="1569660"/>
          </a:xfrm>
        </p:spPr>
        <p:txBody>
          <a:bodyPr/>
          <a:lstStyle/>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1.eps" descr="id:2147497426;FounderCES"/>
          <p:cNvPicPr/>
          <p:nvPr/>
        </p:nvPicPr>
        <p:blipFill>
          <a:blip r:embed="rId2"/>
          <a:stretch>
            <a:fillRect/>
          </a:stretch>
        </p:blipFill>
        <p:spPr>
          <a:xfrm>
            <a:off x="478582" y="1104936"/>
            <a:ext cx="10859135" cy="621665"/>
          </a:xfrm>
          <a:prstGeom prst="rect">
            <a:avLst/>
          </a:prstGeom>
        </p:spPr>
      </p:pic>
      <p:sp>
        <p:nvSpPr>
          <p:cNvPr id="4" name="内容占位符 1"/>
          <p:cNvSpPr txBox="1">
            <a:spLocks/>
          </p:cNvSpPr>
          <p:nvPr/>
        </p:nvSpPr>
        <p:spPr bwMode="auto">
          <a:xfrm>
            <a:off x="378624" y="2345329"/>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Jimmy is a Chinese boy</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 likes playing football</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weekends, he often plays football with his friends in the park</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Sometimes he goes climbing or swimming</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Sometimes he goes to the cinema</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 likes going there</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 likes watching films because they’re interesting</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Jimmy is a Chinese boy. He likes playing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weekends, he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plays football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friends in the park. Sometimes he goes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he goes to the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likes going there. He likes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they’re interesting.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7743177" y="836712"/>
            <a:ext cx="1362874" cy="523220"/>
          </a:xfrm>
          <a:prstGeom prst="rect">
            <a:avLst/>
          </a:prstGeom>
          <a:noFill/>
        </p:spPr>
        <p:txBody>
          <a:bodyPr wrap="none" rtlCol="0">
            <a:spAutoFit/>
          </a:bodyPr>
          <a:lstStyle/>
          <a:p>
            <a:pPr algn="ctr"/>
            <a:r>
              <a:rPr lang="en-US" altLang="zh-CN" dirty="0"/>
              <a:t>football</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66601" y="1505035"/>
            <a:ext cx="963725" cy="523220"/>
          </a:xfrm>
          <a:prstGeom prst="rect">
            <a:avLst/>
          </a:prstGeom>
          <a:noFill/>
        </p:spPr>
        <p:txBody>
          <a:bodyPr wrap="none" rtlCol="0">
            <a:spAutoFit/>
          </a:bodyPr>
          <a:lstStyle/>
          <a:p>
            <a:pPr algn="ctr"/>
            <a:r>
              <a:rPr lang="en-US" altLang="zh-CN" dirty="0"/>
              <a:t>often</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4968108" y="1513662"/>
            <a:ext cx="864340" cy="523220"/>
          </a:xfrm>
          <a:prstGeom prst="rect">
            <a:avLst/>
          </a:prstGeom>
          <a:noFill/>
        </p:spPr>
        <p:txBody>
          <a:bodyPr wrap="none" rtlCol="0">
            <a:spAutoFit/>
          </a:bodyPr>
          <a:lstStyle/>
          <a:p>
            <a:pPr algn="ctr"/>
            <a:r>
              <a:rPr lang="en-US" altLang="zh-CN" dirty="0"/>
              <a:t>with</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512572" y="2089726"/>
            <a:ext cx="1521570" cy="523220"/>
          </a:xfrm>
          <a:prstGeom prst="rect">
            <a:avLst/>
          </a:prstGeom>
          <a:noFill/>
        </p:spPr>
        <p:txBody>
          <a:bodyPr wrap="none" rtlCol="0">
            <a:spAutoFit/>
          </a:bodyPr>
          <a:lstStyle/>
          <a:p>
            <a:pPr algn="ctr"/>
            <a:r>
              <a:rPr lang="en-US" altLang="zh-CN" dirty="0"/>
              <a:t>climbing</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753446" y="2078100"/>
            <a:ext cx="1762022" cy="523220"/>
          </a:xfrm>
          <a:prstGeom prst="rect">
            <a:avLst/>
          </a:prstGeom>
          <a:noFill/>
        </p:spPr>
        <p:txBody>
          <a:bodyPr wrap="none" rtlCol="0">
            <a:spAutoFit/>
          </a:bodyPr>
          <a:lstStyle/>
          <a:p>
            <a:pPr algn="ctr"/>
            <a:r>
              <a:rPr lang="en-US" altLang="zh-CN" dirty="0"/>
              <a:t>swimming</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656261" y="2132856"/>
            <a:ext cx="1281121" cy="523220"/>
          </a:xfrm>
          <a:prstGeom prst="rect">
            <a:avLst/>
          </a:prstGeom>
          <a:noFill/>
        </p:spPr>
        <p:txBody>
          <a:bodyPr wrap="none" rtlCol="0">
            <a:spAutoFit/>
          </a:bodyPr>
          <a:lstStyle/>
          <a:p>
            <a:pPr algn="ctr"/>
            <a:r>
              <a:rPr lang="en-US" altLang="zh-CN" dirty="0"/>
              <a:t>cinema</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5375126" y="2707008"/>
            <a:ext cx="1582486" cy="523220"/>
          </a:xfrm>
          <a:prstGeom prst="rect">
            <a:avLst/>
          </a:prstGeom>
          <a:noFill/>
        </p:spPr>
        <p:txBody>
          <a:bodyPr wrap="none" rtlCol="0">
            <a:spAutoFit/>
          </a:bodyPr>
          <a:lstStyle/>
          <a:p>
            <a:pPr algn="ctr"/>
            <a:r>
              <a:rPr lang="en-US" altLang="zh-CN" dirty="0"/>
              <a:t>watching</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7593130" y="2780928"/>
            <a:ext cx="942887" cy="523220"/>
          </a:xfrm>
          <a:prstGeom prst="rect">
            <a:avLst/>
          </a:prstGeom>
          <a:noFill/>
        </p:spPr>
        <p:txBody>
          <a:bodyPr wrap="none" rtlCol="0">
            <a:spAutoFit/>
          </a:bodyPr>
          <a:lstStyle/>
          <a:p>
            <a:pPr algn="ctr"/>
            <a:r>
              <a:rPr lang="en-US" altLang="zh-CN" dirty="0"/>
              <a:t>films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8325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01314"/>
          </a:xfrm>
        </p:spPr>
        <p:txBody>
          <a:bodyPr/>
          <a:lstStyle/>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do you usually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Good idea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like playing basketball too.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Basketball is popular in the US.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Do you usually fly kites on Sundays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2.eps" descr="id:2147497433;FounderCES"/>
          <p:cNvPicPr/>
          <p:nvPr/>
        </p:nvPicPr>
        <p:blipFill>
          <a:blip r:embed="rId2"/>
          <a:stretch>
            <a:fillRect/>
          </a:stretch>
        </p:blipFill>
        <p:spPr>
          <a:xfrm>
            <a:off x="375064" y="848132"/>
            <a:ext cx="7535545" cy="708660"/>
          </a:xfrm>
          <a:prstGeom prst="rect">
            <a:avLst/>
          </a:prstGeom>
        </p:spPr>
      </p:pic>
      <p:sp>
        <p:nvSpPr>
          <p:cNvPr id="4" name="矩形 3"/>
          <p:cNvSpPr/>
          <p:nvPr/>
        </p:nvSpPr>
        <p:spPr bwMode="auto">
          <a:xfrm>
            <a:off x="375064" y="2341994"/>
            <a:ext cx="6238408" cy="3196813"/>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内容占位符 1"/>
          <p:cNvSpPr txBox="1">
            <a:spLocks/>
          </p:cNvSpPr>
          <p:nvPr/>
        </p:nvSpPr>
        <p:spPr bwMode="auto">
          <a:xfrm>
            <a:off x="360854" y="5407476"/>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Hello, Ben.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don’t.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3693064" y="5570076"/>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5106094" y="621814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8115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359881"/>
            <a:ext cx="11485848" cy="1303177"/>
          </a:xfrm>
        </p:spPr>
        <p:txBody>
          <a:bodyPr/>
          <a:lstStyle/>
          <a:p>
            <a:pPr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usually play basketball. I’m from the US.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 you like doing</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471470" y="4503317"/>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8" name="内容占位符 1"/>
          <p:cNvSpPr txBox="1">
            <a:spLocks/>
          </p:cNvSpPr>
          <p:nvPr/>
        </p:nvSpPr>
        <p:spPr bwMode="auto">
          <a:xfrm>
            <a:off x="360854" y="1052736"/>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do you usually do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Good idea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like playing basketball too.</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Basketball is popular in the US.</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Do you usually fly kites on Sundays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bwMode="auto">
          <a:xfrm>
            <a:off x="375064" y="1191676"/>
            <a:ext cx="6238408" cy="3196813"/>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75549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4564285"/>
            <a:ext cx="11485848" cy="1384995"/>
          </a:xfrm>
        </p:spPr>
        <p:txBody>
          <a:bodyPr/>
          <a:lstStyle/>
          <a:p>
            <a:pPr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play basketball this afternoon.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2081758" y="472514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779781" y="532708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8" name="内容占位符 1"/>
          <p:cNvSpPr txBox="1">
            <a:spLocks/>
          </p:cNvSpPr>
          <p:nvPr/>
        </p:nvSpPr>
        <p:spPr bwMode="auto">
          <a:xfrm>
            <a:off x="360854" y="1052736"/>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do you usually do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Good idea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like playing basketball too.</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Basketball is popular in the US.</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0555" algn="l"/>
                <a:tab pos="3150870" algn="l"/>
                <a:tab pos="639127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Do you usually fly kites on Sundays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bwMode="auto">
          <a:xfrm>
            <a:off x="375064" y="1191676"/>
            <a:ext cx="6238408" cy="3196813"/>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19635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01314"/>
          </a:xfrm>
        </p:spPr>
        <p:txBody>
          <a:bodyPr/>
          <a:lstStyle/>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按故事发展的顺序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用数字给下列图片排序。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Saturday morning, Mummy Pig takes Nelly to a pet shop.</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would you 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Mum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asks.“I’d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these fish. They swim happily in the water,” Nelly says.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buy four small fish and put them in a fish tank after getting home. Nelly watches them swim. She feels so happy</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3.eps" descr="id:2147497440;FounderCES"/>
          <p:cNvPicPr/>
          <p:nvPr/>
        </p:nvPicPr>
        <p:blipFill>
          <a:blip r:embed="rId2"/>
          <a:stretch>
            <a:fillRect/>
          </a:stretch>
        </p:blipFill>
        <p:spPr>
          <a:xfrm>
            <a:off x="360854" y="908720"/>
            <a:ext cx="10012045" cy="708660"/>
          </a:xfrm>
          <a:prstGeom prst="rect">
            <a:avLst/>
          </a:prstGeom>
        </p:spPr>
      </p:pic>
    </p:spTree>
    <p:extLst>
      <p:ext uri="{BB962C8B-B14F-4D97-AF65-F5344CB8AC3E}">
        <p14:creationId xmlns:p14="http://schemas.microsoft.com/office/powerpoint/2010/main" val="1075354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“Nelly, lunch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ready.”“OK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Mum. But do the fish feel hungry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You can give them some food after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lunch.”“But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do it before lunch.”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Nelly has a dream that night. Her fish swim in a river. She says hello and asks, “Can I swim with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course you can. Friends should swim together.” the fish answers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6166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marL="4572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 can I swim with the fish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Nelly asks after getting up the next morning. “Of course, but you have to learn it first.” They find the swimming suit and go to the swimming pool. Mummy Pig is really a good teacher. She shows Nelly how to swim and helps her a lot.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gh30.jpg" descr="id:2147497447;FounderCES"/>
          <p:cNvPicPr/>
          <p:nvPr/>
        </p:nvPicPr>
        <p:blipFill>
          <a:blip r:embed="rId2"/>
          <a:stretch>
            <a:fillRect/>
          </a:stretch>
        </p:blipFill>
        <p:spPr>
          <a:xfrm>
            <a:off x="970755" y="3501008"/>
            <a:ext cx="10266045" cy="1723390"/>
          </a:xfrm>
          <a:prstGeom prst="rect">
            <a:avLst/>
          </a:prstGeom>
        </p:spPr>
      </p:pic>
      <p:sp>
        <p:nvSpPr>
          <p:cNvPr id="4" name="文本框 3"/>
          <p:cNvSpPr txBox="1"/>
          <p:nvPr/>
        </p:nvSpPr>
        <p:spPr>
          <a:xfrm>
            <a:off x="5879182" y="4814404"/>
            <a:ext cx="364203" cy="523220"/>
          </a:xfrm>
          <a:prstGeom prst="rect">
            <a:avLst/>
          </a:prstGeom>
          <a:noFill/>
        </p:spPr>
        <p:txBody>
          <a:bodyPr wrap="none" rtlCol="0">
            <a:spAutoFit/>
          </a:bodyPr>
          <a:lstStyle/>
          <a:p>
            <a:pPr algn="ctr"/>
            <a:r>
              <a:rPr lang="en-US" altLang="zh-CN" dirty="0"/>
              <a:t>1</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8127374" y="4797152"/>
            <a:ext cx="364203" cy="523220"/>
          </a:xfrm>
          <a:prstGeom prst="rect">
            <a:avLst/>
          </a:prstGeom>
          <a:noFill/>
        </p:spPr>
        <p:txBody>
          <a:bodyPr wrap="none" rtlCol="0">
            <a:spAutoFit/>
          </a:bodyPr>
          <a:lstStyle/>
          <a:p>
            <a:pPr algn="ctr"/>
            <a:r>
              <a:rPr lang="en-US" altLang="zh-CN" dirty="0"/>
              <a:t>2</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0258736" y="4814404"/>
            <a:ext cx="364203" cy="523220"/>
          </a:xfrm>
          <a:prstGeom prst="rect">
            <a:avLst/>
          </a:prstGeom>
          <a:noFill/>
        </p:spPr>
        <p:txBody>
          <a:bodyPr wrap="none" rtlCol="0">
            <a:spAutoFit/>
          </a:bodyPr>
          <a:lstStyle/>
          <a:p>
            <a:pPr algn="ctr"/>
            <a:r>
              <a:rPr lang="en-US" altLang="zh-CN" dirty="0"/>
              <a:t>3</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1558702" y="4805260"/>
            <a:ext cx="364203" cy="523220"/>
          </a:xfrm>
          <a:prstGeom prst="rect">
            <a:avLst/>
          </a:prstGeom>
          <a:noFill/>
        </p:spPr>
        <p:txBody>
          <a:bodyPr wrap="none" rtlCol="0">
            <a:spAutoFit/>
          </a:bodyPr>
          <a:lstStyle/>
          <a:p>
            <a:pPr algn="ctr"/>
            <a:r>
              <a:rPr lang="en-US" altLang="zh-CN" dirty="0"/>
              <a:t>4</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3786787" y="4796116"/>
            <a:ext cx="364203" cy="523220"/>
          </a:xfrm>
          <a:prstGeom prst="rect">
            <a:avLst/>
          </a:prstGeom>
          <a:noFill/>
        </p:spPr>
        <p:txBody>
          <a:bodyPr wrap="none" rtlCol="0">
            <a:spAutoFit/>
          </a:bodyPr>
          <a:lstStyle/>
          <a:p>
            <a:pPr algn="ctr"/>
            <a:r>
              <a:rPr lang="en-US" altLang="zh-CN" dirty="0"/>
              <a:t>5</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54736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636</Words>
  <Application>Microsoft Office PowerPoint</Application>
  <PresentationFormat>自定义</PresentationFormat>
  <Paragraphs>59</Paragraphs>
  <Slides>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342</cp:revision>
  <dcterms:created xsi:type="dcterms:W3CDTF">2020-11-06T05:24:00Z</dcterms:created>
  <dcterms:modified xsi:type="dcterms:W3CDTF">2025-06-30T06:12:07Z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